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italic.fntdata"/><Relationship Id="rId18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1.xml"/><Relationship Id="rId7" Type="http://schemas.openxmlformats.org/officeDocument/2006/relationships/slide" Target="slides/slide3.xml"/><Relationship Id="rId12" Type="http://schemas.openxmlformats.org/officeDocument/2006/relationships/font" Target="fonts/Montserrat-bold.fntdata"/><Relationship Id="rId17" Type="http://schemas.openxmlformats.org/officeDocument/2006/relationships/font" Target="fonts/MontserratMedium-italic.fntdata"/><Relationship Id="rId20" Type="http://schemas.openxmlformats.org/officeDocument/2006/relationships/font" Target="fonts/MontserratExtraBold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5" Type="http://schemas.openxmlformats.org/officeDocument/2006/relationships/font" Target="fonts/MontserratMedium-regular.fntdata"/><Relationship Id="rId23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Italic.fntdata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cd8b27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cd8b27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cd8b27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cd8b27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cd8b27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cd8b27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cd8b27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cd8b27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S3 Versioning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06975" y="434975"/>
            <a:ext cx="573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37575" y="1246025"/>
            <a:ext cx="51996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versioning?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Why is versioning important?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Three states of buckets.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Versioning and lifecycle rules.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can we configure versioning on the S3 bucket?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07000" y="48520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Versioning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07000" y="12560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Used for keeping multiple versions of an object.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Each version of an object in an 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S3 bucket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Retrieved.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Preserved.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Restored.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 recover objects in case they have been deleted by mistake or have been overwritten.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66800" y="5454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Versioning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27525" y="1476750"/>
            <a:ext cx="4576800" cy="23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Versioning is enabled and our object will not be deleted.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Creates a new version.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Restoring the previous version.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06525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 of Versioning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824800" y="1296250"/>
            <a:ext cx="5222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Default state which is an unversioned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Versioning is enabled on our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Versioning is suspended.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we have enabled suspension of the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6725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Versioning with Lifecycle Rules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67250" y="1506875"/>
            <a:ext cx="5591400" cy="27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Configure what will happen to objects stored in our buckets.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Combine versioning and lifecycle rules.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Stores previous object versions in the lower cost Glacier storage class.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FE28174A-633F-4E79-AC75-521EA0F53675}"/>
</file>

<file path=customXml/itemProps2.xml><?xml version="1.0" encoding="utf-8"?>
<ds:datastoreItem xmlns:ds="http://schemas.openxmlformats.org/officeDocument/2006/customXml" ds:itemID="{C91D1042-116E-43EB-999B-4AD91CEC2F14}"/>
</file>

<file path=customXml/itemProps3.xml><?xml version="1.0" encoding="utf-8"?>
<ds:datastoreItem xmlns:ds="http://schemas.openxmlformats.org/officeDocument/2006/customXml" ds:itemID="{71CE6806-1762-4F7A-8FDA-E28ABC3D8483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